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810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8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76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066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43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787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504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1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400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B0F-900B-B2BB-58E7-305BEEC3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EE630-5838-8182-AC62-FBA1D27B3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E707B-182C-0CC5-023A-AD45F5717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4339E-D610-BC5E-D962-2DDEBA97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6B9E6-79D8-967E-C184-404B3045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20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97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716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08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554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74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87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674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17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18D54C-30C5-4895-835E-F36F9AB316D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C897BD-0B47-4896-9952-5BCF6080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D805-38DD-226C-84D4-9710C611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en-US" b="0" i="0" u="none" strike="noStrike" kern="100" baseline="0" dirty="0"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CLIMATE OF INDIA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201B5-7382-DD96-9DDA-621AE6845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10</a:t>
            </a:r>
            <a:r>
              <a:rPr lang="en-US" baseline="30000" dirty="0"/>
              <a:t>th FOURTH LESSON</a:t>
            </a:r>
            <a:endParaRPr lang="en-US" dirty="0"/>
          </a:p>
          <a:p>
            <a:r>
              <a:rPr lang="en-US" dirty="0"/>
              <a:t>SUBJECT: SOCIAL STUDIES</a:t>
            </a:r>
          </a:p>
          <a:p>
            <a:r>
              <a:rPr lang="en-US" dirty="0"/>
              <a:t>SUBJECT TEACHER:ABDUL WAJID</a:t>
            </a:r>
          </a:p>
          <a:p>
            <a:r>
              <a:rPr lang="en-US" dirty="0"/>
              <a:t>SCHOOL: ZPSS ECHODA 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46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6FE2-2652-9A74-1D20-7F34AA23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4. ** گلوبل وارمنگ اور آب و ہوا کی تبدیلی**</a:t>
            </a:r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EB889-26B1-A626-B579-815EDF49D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** گرین ہاؤس اثر:**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گرین ہاؤس گیسوں کے اخراج میں تاریخی رجحانات.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گرین ہاؤس اثر میں میتھین اور نائٹرس آکسائڈ کا کردار.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کاربن کو جمع کرنے کے منصوبے اور آب و ہوا پر ان کے اثرات.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کاربن فٹ پرنٹ کو کم کرنے کے لئے عوامی پالیسی اقدامات.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گرین ہاؤس گیسوں کے اخراج کو کم کرنے میں قابل تجدید توانائی کا کردار۔</a:t>
            </a:r>
          </a:p>
          <a:p>
            <a:pPr marR="0" lvl="0" rtl="1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0479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B2BE-B91B-8AAB-A57F-005AA9F8D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اینتھروپوجینک گلوبل وارمنگ (اے جی ڈبلیو) :**</a:t>
            </a:r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FCB99-3691-A928-48A9-96F780DFB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ہندوستان میں صنعت کاری اور اے جی ڈبلیو کے کیس اسٹڈیز۔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عالمی آب و ہوا کے معاہدوں میں آب و ہوا کا انصاف اور مساوات.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پائیدار ترقی کے لئے تکنیکی اختراعات.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ترقی پذیر ممالک پر آب و ہوا کی تبدیلی کے معاشی اثرات.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اے جی ڈبلیو سے نمٹنے میں بین الاقوامی تنظیموں کا کردار۔</a:t>
            </a:r>
          </a:p>
          <a:p>
            <a:pPr marR="0" lvl="0" rtl="1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9727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26F3-2D13-55E0-0B23-7ADC3400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بھارت پر اثرات:**</a:t>
            </a:r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18A36-A848-BC1A-4569-2C0C0604D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ساحلی کمزوری اور سمندر کی سطح میں اضافے کے تخمینے.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دریاؤں کے نظام اور پانی کی حفاظت پر برفانی تودوں کے پیچھے ہٹنے کے اثرات۔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شہروں میں شہر کاری کے رجحانات اور آب و ہوا کی لچک.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آب و ہوا سے مطابقت کی پالیسیوں میں علاقائی عدم مساوات.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دیسی علم اور آب و ہوا کی تبدیلی سے مطابقت.</a:t>
            </a:r>
          </a:p>
          <a:p>
            <a:pPr marR="0" lvl="0" rtl="1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7651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15AE-E672-C443-6D62-1FEFB54DC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5. ** روایتی ہندوستانی موسم**</a:t>
            </a:r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6996D-EB5D-113E-C5CF-E9423B448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**چھ موسم:**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ثقافتی اہمیت اور ہر موسم سے وابستہ تہوار.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روایتی زرعی طریقوں کو موسمی سائیکلوں کے ساتھ منسلک کیا جاتا ہے.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آیورویدک صحت کے طریقوں اور موسمی تغیرات.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روایتی موسمی علم پر آب و ہوا کی تبدیلی کے اثرات.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موسمی دانش مندی کے تحفظ میں مقامی برادریوں کا کردار۔</a:t>
            </a:r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9479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2D63-D28D-A4A3-572C-452776F7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 dirty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1. ** موسم اور آب و ہوا کی تعریف**</a:t>
            </a:r>
            <a:endParaRPr lang="en-US" b="0" i="0" u="none" strike="noStrike" kern="100" baseline="0" dirty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5E817-890A-657A-CDF7-25621AC8D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موسم کی حرکیات: درجہ حرارت، نمی، اور بارش جیسے عناصر.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آب و ہوا بمقابلہ موسم: واضح فرق اور ان کی اہمیت.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روز مرہ کی زندگی اور زراعت پر موسمی تغیر کے اثرات.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موسم سے متعلق خطرات کے انتظام میں پیش گوئی کا کردار.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آب و ہوا کے اعداد و شمار جمع کرنے اور تجزیہ میں تاریخی رجحانات.</a:t>
            </a:r>
          </a:p>
          <a:p>
            <a:pPr marR="0" lvl="0" rtl="1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154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08C07-2D00-932A-5293-A6401205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2. ** آب و ہوا کو متاثر کرنے والے عوامل**</a:t>
            </a:r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78C54-218C-682D-3457-7AAD9EE67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**طول بلد:**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آب و ہوا پر قطبی علاقوں، سب ٹروپیکس اور قطبی علاقوں کا اثر.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مختلف علاقوں میں شہروں کے کیس اسٹڈیز (مثال کے طور پر، چنئی بمقابلہ لیہہ).۔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استوائی آب و ہوا کی حرکیات اور ان کی عالمی اہمیت.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شمسی سورج کی روشنی اور درجہ حرارت میں اضافے میں جغرافیائی تغیرات.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قطبی آب و ہوا کے مطابقت اور چیلنجز.</a:t>
            </a:r>
          </a:p>
          <a:p>
            <a:pPr marR="0" lvl="0" rtl="1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5489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C6C5-2E0C-51C1-CC11-F85CAA6B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** زمین اور پانی کا رشتہ:**</a:t>
            </a:r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E4F0B-87AB-85E1-BE0B-1AE468C5E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ساحلی آب و ہوا پر سمندروں کے اثرات (مثال کے طور پر، ممبئی بمقابلہ ناگپور)۔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ہندوستانی آب و ہوا میں مون سون کے اثرات اور سمندری لہریں۔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شہری گرمی جزیرے کے اثرات اور ساحلی شہر کی آب و ہوا.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دریائی نظام اور علاقائی آب و ہوا پر ان کے اثرات.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مقامی آب و ہوا کو متاثر کرنے والی زمین کے استعمال کی تبدیلیوں پر کیس اسٹڈیز.</a:t>
            </a:r>
          </a:p>
          <a:p>
            <a:pPr marR="0" lvl="0" rtl="1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72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F818-1BE3-5F36-0278-1CBB8C20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-**ارتفاع:**</a:t>
            </a:r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3981F-6E58-03DD-7C54-E6BCBCC1D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ہمالیائی خطے کے آب و ہوا کے تغیرات اور ہل اسٹیشن سیاحت.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حیاتیاتی تنوع اور ماحولیاتی علاقوں پر اونچائی کے اثرات.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الپائن آب و ہوا اور ان کی ماحولیاتی اہمیت.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اونچائی پر زراعت اور اس کے چیلنجز.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پہاڑی علاقوں میں آب و ہوا سے مطابقت پیدا کرنے کی حکمت عملی.</a:t>
            </a:r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8997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DB37-D3F2-B53F-3621-A51CCD32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** بالائی فضائی گردش:**</a:t>
            </a:r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F27A7-EC96-0552-EB4B-EA41E5DB7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جیٹ اسٹریمز اور عالمی موسم کے نمونوں میں ان کا کردار.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شمال مشرقی تجارتی ہوائیں اور ہندوستانی مون سون پر ان کے اثرات۔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اوزون کی کمی اور آب و ہوا کے مضمرات۔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ہندوستانی مون سون پر ایل نینو اور لا نینا کا اثر۔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آب و ہوا کے ماڈل اور ماحولیاتی گردش کی پیش گوئی میں ان کا کردار.</a:t>
            </a:r>
          </a:p>
          <a:p>
            <a:pPr marR="0" lvl="0" rtl="1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582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7526-F6CB-A314-BB78-5BDA0DB8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3. ** موسمی تغیرات**</a:t>
            </a:r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8A6EE-FD27-6156-1F35-9D25335EB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-**سرما:**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ہندوستان بھر میں موسم سرما کے درجہ حرارت میں تاریخی رجحانات۔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مغربی خلفشار اور شمالی ہندوستان پر ان کے اثرات۔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ہمالیائی برفباری کے نمونے اور موسم سرما کی سیاحت.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موسم سرما کے زرعی طریقوں اور فصلوں کے چکر.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سردیوں سے متاثرہ شہروں میں شہری منصوبہ بندی کے چیلنجز۔</a:t>
            </a:r>
          </a:p>
          <a:p>
            <a:pPr marR="0" lvl="0" rtl="1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7412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3EAE6-73CC-30BB-FB55-F1D9E66D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-**گرمی:**</a:t>
            </a:r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9AC0B-5BE9-660E-7EE4-77A3E1477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ہیٹ ویو کے رجحانات اور شہری گرمی کے جزیرے کو کم کرنا۔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صحرائی ہونے کے خطرات اور خشک آب و ہوا سے مطابقت.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زراعت اور صحت عامہ پر "لو" ہواؤں کے اثرات.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موسم گرما کے دوران موسمی نقل مکانی اور ثقافتی طرز عمل.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پہاڑی مقامات جیسے موسم گرما کے مقامات میں سیاحت کے رجحانات.</a:t>
            </a:r>
          </a:p>
          <a:p>
            <a:pPr marR="0" lvl="0" rtl="1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086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1BC3-E971-0577-B226-CB442BD9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** مون سون:**</a:t>
            </a:r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33A92-0894-0A1F-1D82-C8397A612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جنوب مغربی مون سون کے آغاز اور واپسی کی حرکیات۔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مون سون کی بارش میں علاقائی تغیرات (مثال کے طور پر، مغربی گھاٹ بمقابلہ دکن سطح مرتفع)۔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سیلاب سے نمٹنے کی حکمت عملی اور آفات کی تیاری۔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زیر زمین پانی کے ری چارج اور زرعی پیداوار پر مون سون کے اثرات۔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  - مون سون کے نمونوں کی پیش گوئی کرنے میں ٹکنالوجی کا کردار۔</a:t>
            </a:r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2679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1000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Jameel Noori Nastaleeq</vt:lpstr>
      <vt:lpstr>Organic</vt:lpstr>
      <vt:lpstr>CLIMATE OF INDIA</vt:lpstr>
      <vt:lpstr>1. ** موسم اور آب و ہوا کی تعریف**</vt:lpstr>
      <vt:lpstr>2. ** آب و ہوا کو متاثر کرنے والے عوامل**</vt:lpstr>
      <vt:lpstr>   - ** زمین اور پانی کا رشتہ:**</vt:lpstr>
      <vt:lpstr>   -**ارتفاع:**</vt:lpstr>
      <vt:lpstr>   - ** بالائی فضائی گردش:**</vt:lpstr>
      <vt:lpstr>3. ** موسمی تغیرات**</vt:lpstr>
      <vt:lpstr>   -**گرمی:**</vt:lpstr>
      <vt:lpstr>   - ** مون سون:**</vt:lpstr>
      <vt:lpstr>4. ** گلوبل وارمنگ اور آب و ہوا کی تبدیلی**</vt:lpstr>
      <vt:lpstr>   - اینتھروپوجینک گلوبل وارمنگ (اے جی ڈبلیو) :**</vt:lpstr>
      <vt:lpstr>   - بھارت پر اثرات:**</vt:lpstr>
      <vt:lpstr>5. ** روایتی ہندوستانی موسم**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 WAJID</dc:creator>
  <cp:lastModifiedBy>ABDUL WAJID</cp:lastModifiedBy>
  <cp:revision>1</cp:revision>
  <dcterms:created xsi:type="dcterms:W3CDTF">2024-07-16T14:08:56Z</dcterms:created>
  <dcterms:modified xsi:type="dcterms:W3CDTF">2024-07-16T14:16:03Z</dcterms:modified>
</cp:coreProperties>
</file>